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quicktime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63" r:id="rId11"/>
    <p:sldId id="264" r:id="rId12"/>
    <p:sldId id="266" r:id="rId13"/>
    <p:sldId id="267" r:id="rId14"/>
    <p:sldId id="268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41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5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9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07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917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34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479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386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476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104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04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0716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886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26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163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6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14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7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87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1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87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1574C93-4874-442F-A42E-658A8911B852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FF16579-0981-4D96-A63A-FF20BA855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18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anz23mobilethings.wordpress.com/category/house-keeping/" TargetMode="External"/><Relationship Id="rId3" Type="http://schemas.openxmlformats.org/officeDocument/2006/relationships/hyperlink" Target="https://www.imdb.com/title/tt0862404/" TargetMode="External"/><Relationship Id="rId7" Type="http://schemas.openxmlformats.org/officeDocument/2006/relationships/hyperlink" Target="https://historicalsewing.com/why-we-are-involved-with-historical-costuming" TargetMode="External"/><Relationship Id="rId2" Type="http://schemas.openxmlformats.org/officeDocument/2006/relationships/hyperlink" Target="https://recess.fandom.com/wiki/T.J._Detweiler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tahoedonner.com/amenities/activities/rock-climbing/" TargetMode="External"/><Relationship Id="rId5" Type="http://schemas.openxmlformats.org/officeDocument/2006/relationships/hyperlink" Target="https://www.budgettravel.com/article/zion-national-park-guide" TargetMode="External"/><Relationship Id="rId4" Type="http://schemas.openxmlformats.org/officeDocument/2006/relationships/hyperlink" Target="https://www.youtube.com/watch?v=ppyzJFjmzT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microsoft.com/office/2007/relationships/media" Target="../media/media1.MOV"/><Relationship Id="rId1" Type="http://schemas.openxmlformats.org/officeDocument/2006/relationships/video" Target="NULL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Authors’ First and Last </a:t>
            </a:r>
            <a:r>
              <a:rPr lang="en-US" dirty="0" smtClean="0"/>
              <a:t>Names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673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Famous people trying to be us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Mom Suite Life</a:t>
            </a:r>
          </a:p>
          <a:p>
            <a:r>
              <a:rPr lang="en-US" dirty="0" err="1" smtClean="0"/>
              <a:t>Twinsies</a:t>
            </a:r>
            <a:r>
              <a:rPr lang="en-US" dirty="0" smtClean="0"/>
              <a:t>!!</a:t>
            </a:r>
          </a:p>
          <a:p>
            <a:r>
              <a:rPr lang="en-US" dirty="0" smtClean="0"/>
              <a:t>Chill and accepting but</a:t>
            </a:r>
            <a:br>
              <a:rPr lang="en-US" dirty="0" smtClean="0"/>
            </a:br>
            <a:r>
              <a:rPr lang="en-US" dirty="0" smtClean="0"/>
              <a:t>Still Mom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TV show Recess</a:t>
            </a:r>
          </a:p>
          <a:p>
            <a:r>
              <a:rPr lang="en-US" dirty="0" smtClean="0"/>
              <a:t>TJ </a:t>
            </a:r>
            <a:r>
              <a:rPr lang="en-US" dirty="0" err="1" smtClean="0"/>
              <a:t>Detwieler</a:t>
            </a:r>
            <a:endParaRPr lang="en-US" dirty="0" smtClean="0"/>
          </a:p>
          <a:p>
            <a:r>
              <a:rPr lang="en-US" dirty="0" smtClean="0"/>
              <a:t>Leader of friend group</a:t>
            </a:r>
          </a:p>
          <a:p>
            <a:r>
              <a:rPr lang="en-US" dirty="0" smtClean="0"/>
              <a:t>Like to play sports have fun</a:t>
            </a:r>
          </a:p>
          <a:p>
            <a:endParaRPr lang="en-US" dirty="0"/>
          </a:p>
        </p:txBody>
      </p:sp>
      <p:pic>
        <p:nvPicPr>
          <p:cNvPr id="1026" name="Picture 2" descr="Image result for recess t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308" y="2394374"/>
            <a:ext cx="275272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3957" y="6304639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(Recess fan)</a:t>
            </a:r>
            <a:endParaRPr lang="en-US" dirty="0"/>
          </a:p>
        </p:txBody>
      </p:sp>
      <p:pic>
        <p:nvPicPr>
          <p:cNvPr id="1028" name="Picture 4" descr="Image result for mom suite life of zack and co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818" y="2975399"/>
            <a:ext cx="173355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3957" y="6059833"/>
            <a:ext cx="179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(Suite Life)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55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 the Places You’ll GO!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Zion National Park</a:t>
            </a:r>
          </a:p>
          <a:p>
            <a:r>
              <a:rPr lang="en-US" dirty="0" smtClean="0"/>
              <a:t>Colorful and feels like home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Have been to Hungary</a:t>
            </a:r>
          </a:p>
          <a:p>
            <a:pPr lvl="1"/>
            <a:r>
              <a:rPr lang="en-US" dirty="0" smtClean="0"/>
              <a:t>Want to go back so BAD!!</a:t>
            </a:r>
          </a:p>
          <a:p>
            <a:r>
              <a:rPr lang="en-US" dirty="0" smtClean="0"/>
              <a:t>Going to New Zealand for Honeymoon</a:t>
            </a:r>
            <a:endParaRPr lang="en-US" dirty="0"/>
          </a:p>
        </p:txBody>
      </p:sp>
      <p:pic>
        <p:nvPicPr>
          <p:cNvPr id="2050" name="Picture 2" descr="Image result for budapest hung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68" y="3831686"/>
            <a:ext cx="4599432" cy="258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72800" y="6211669"/>
            <a:ext cx="13389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(Hungary)</a:t>
            </a:r>
          </a:p>
          <a:p>
            <a:r>
              <a:rPr lang="en-US" dirty="0" smtClean="0"/>
              <a:t>(Zion)</a:t>
            </a:r>
            <a:endParaRPr lang="en-US" dirty="0"/>
          </a:p>
        </p:txBody>
      </p:sp>
      <p:pic>
        <p:nvPicPr>
          <p:cNvPr id="2052" name="Picture 4" descr="Image result for zion national pa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1" y="3531082"/>
            <a:ext cx="5852287" cy="307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96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Historic Costuming</a:t>
            </a:r>
          </a:p>
          <a:p>
            <a:r>
              <a:rPr lang="en-US" dirty="0" smtClean="0"/>
              <a:t>Hiking</a:t>
            </a:r>
          </a:p>
          <a:p>
            <a:r>
              <a:rPr lang="en-US" dirty="0" smtClean="0"/>
              <a:t>Snow Showing</a:t>
            </a:r>
          </a:p>
          <a:p>
            <a:r>
              <a:rPr lang="en-US" dirty="0" smtClean="0"/>
              <a:t>Mine Craft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Rock Climb</a:t>
            </a:r>
          </a:p>
          <a:p>
            <a:r>
              <a:rPr lang="en-US" dirty="0" smtClean="0"/>
              <a:t>Basketball</a:t>
            </a:r>
          </a:p>
          <a:p>
            <a:r>
              <a:rPr lang="en-US" dirty="0" smtClean="0"/>
              <a:t>Madden</a:t>
            </a:r>
          </a:p>
          <a:p>
            <a:r>
              <a:rPr lang="en-US" dirty="0" smtClean="0"/>
              <a:t>Cook</a:t>
            </a:r>
            <a:endParaRPr lang="en-US" dirty="0"/>
          </a:p>
        </p:txBody>
      </p:sp>
      <p:pic>
        <p:nvPicPr>
          <p:cNvPr id="3074" name="Picture 2" descr="Image result for rock climbing donner la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68" y="4356098"/>
            <a:ext cx="4403489" cy="181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526486" y="6167950"/>
            <a:ext cx="1665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(Donner)</a:t>
            </a:r>
          </a:p>
          <a:p>
            <a:r>
              <a:rPr lang="en-US" dirty="0" smtClean="0"/>
              <a:t>(Costuming)</a:t>
            </a:r>
            <a:endParaRPr lang="en-US" dirty="0"/>
          </a:p>
        </p:txBody>
      </p:sp>
      <p:pic>
        <p:nvPicPr>
          <p:cNvPr id="3076" name="Picture 4" descr="Image result for historical Costum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69" y="3592286"/>
            <a:ext cx="3340099" cy="257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Viewing</a:t>
            </a:r>
            <a:endParaRPr lang="en-US" dirty="0"/>
          </a:p>
        </p:txBody>
      </p:sp>
      <p:pic>
        <p:nvPicPr>
          <p:cNvPr id="12" name="Content Placeholder 11" descr="House-keeping | ANZ 23 Mobile Thing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7420"/>
            <a:ext cx="6542314" cy="4906736"/>
          </a:xfrm>
        </p:spPr>
      </p:pic>
      <p:sp>
        <p:nvSpPr>
          <p:cNvPr id="2" name="TextBox 1"/>
          <p:cNvSpPr txBox="1"/>
          <p:nvPr/>
        </p:nvSpPr>
        <p:spPr>
          <a:xfrm>
            <a:off x="9846129" y="6488668"/>
            <a:ext cx="3118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(Thank </a:t>
            </a:r>
            <a:r>
              <a:rPr lang="en-US" dirty="0"/>
              <a:t>you </a:t>
            </a:r>
            <a:r>
              <a:rPr lang="en-US" dirty="0" smtClean="0"/>
              <a:t>Dance)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Recess Fan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://recess.fandom.com/wiki/T.J._</a:t>
            </a:r>
            <a:r>
              <a:rPr lang="en-US" dirty="0" smtClean="0">
                <a:hlinkClick r:id="rId2"/>
              </a:rPr>
              <a:t>Detweiler</a:t>
            </a:r>
            <a:endParaRPr lang="en-US" dirty="0" smtClean="0"/>
          </a:p>
          <a:p>
            <a:r>
              <a:rPr lang="en-US" dirty="0"/>
              <a:t>Suite Life </a:t>
            </a:r>
            <a:r>
              <a:rPr lang="en-US" dirty="0">
                <a:hlinkClick r:id="rId3"/>
              </a:rPr>
              <a:t>https://www.imdb.com/title/tt0862404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/>
              <a:t>Hungary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www.youtube.com/watch?v=ppyzJFjmzT8</a:t>
            </a:r>
            <a:endParaRPr lang="en-US" dirty="0" smtClean="0"/>
          </a:p>
          <a:p>
            <a:r>
              <a:rPr lang="en-US" dirty="0" smtClean="0"/>
              <a:t>Zion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www.budgettravel.com/article/zion-national-park-guide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Donner </a:t>
            </a:r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://www.tahoedonner.com/amenities/activities/rock-climbing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 smtClean="0"/>
              <a:t>Costuming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</a:t>
            </a:r>
            <a:r>
              <a:rPr lang="en-US" dirty="0" smtClean="0">
                <a:hlinkClick r:id="rId7"/>
              </a:rPr>
              <a:t>historicalsewing.com/why-we-are-involved-with-historical-costuming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Thank you Dance </a:t>
            </a:r>
            <a:r>
              <a:rPr lang="en-US" dirty="0">
                <a:hlinkClick r:id="rId8"/>
              </a:rPr>
              <a:t>https://anz23mobilethings.wordpress.com/category/house-keeping/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8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must be a small </a:t>
            </a:r>
            <a:r>
              <a:rPr lang="en-US" dirty="0"/>
              <a:t>d</a:t>
            </a:r>
            <a:r>
              <a:rPr lang="en-US" dirty="0" smtClean="0"/>
              <a:t>escription about you and your partner</a:t>
            </a:r>
          </a:p>
          <a:p>
            <a:r>
              <a:rPr lang="en-US" dirty="0" smtClean="0"/>
              <a:t>There must be a video of either you or your partner dancing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9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Cartoon Character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cartoon </a:t>
            </a:r>
            <a:r>
              <a:rPr lang="en-US" dirty="0" smtClean="0"/>
              <a:t>character are you or your partner most like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Why do you think </a:t>
            </a:r>
            <a:r>
              <a:rPr lang="en-US" dirty="0" smtClean="0"/>
              <a:t>that? Is it </a:t>
            </a:r>
            <a:r>
              <a:rPr lang="en-US" dirty="0" smtClean="0"/>
              <a:t>a personality trait that is </a:t>
            </a:r>
            <a:r>
              <a:rPr lang="en-US" dirty="0" smtClean="0"/>
              <a:t>similar, you look like them or </a:t>
            </a:r>
            <a:r>
              <a:rPr lang="en-US" dirty="0" smtClean="0"/>
              <a:t>you get how this character feels?</a:t>
            </a:r>
          </a:p>
          <a:p>
            <a:r>
              <a:rPr lang="en-US" dirty="0" smtClean="0"/>
              <a:t>Must include a picture of the character on this slide</a:t>
            </a:r>
          </a:p>
          <a:p>
            <a:r>
              <a:rPr lang="en-US" dirty="0" smtClean="0"/>
              <a:t>Must cite the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973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was the best place you have ever been? Or want to go? </a:t>
            </a:r>
          </a:p>
          <a:p>
            <a:r>
              <a:rPr lang="en-US" dirty="0" smtClean="0"/>
              <a:t>Why there? What memories does it bring up?</a:t>
            </a:r>
          </a:p>
          <a:p>
            <a:r>
              <a:rPr lang="en-US" dirty="0" smtClean="0"/>
              <a:t>Must include a picture of the place</a:t>
            </a:r>
          </a:p>
          <a:p>
            <a:r>
              <a:rPr lang="en-US" dirty="0" smtClean="0"/>
              <a:t>Must cite the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9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Hobbies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hobbies/ sports/ activities that you participate in?</a:t>
            </a:r>
          </a:p>
          <a:p>
            <a:r>
              <a:rPr lang="en-US" dirty="0" smtClean="0"/>
              <a:t>What makes these so cool?</a:t>
            </a:r>
          </a:p>
          <a:p>
            <a:r>
              <a:rPr lang="en-US" dirty="0" smtClean="0"/>
              <a:t>How could I join if I wanted to?</a:t>
            </a:r>
          </a:p>
          <a:p>
            <a:r>
              <a:rPr lang="en-US" dirty="0" smtClean="0"/>
              <a:t>Must have a picture of the hobby</a:t>
            </a:r>
          </a:p>
          <a:p>
            <a:r>
              <a:rPr lang="en-US" dirty="0" smtClean="0"/>
              <a:t>Must cite the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1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the conclusion of your presentation</a:t>
            </a:r>
          </a:p>
          <a:p>
            <a:r>
              <a:rPr lang="en-US" dirty="0" smtClean="0"/>
              <a:t>How do you want it to finish? What do you want people to remember about you?</a:t>
            </a:r>
          </a:p>
          <a:p>
            <a:r>
              <a:rPr lang="en-US" dirty="0" smtClean="0"/>
              <a:t>Must include a Gif</a:t>
            </a:r>
          </a:p>
          <a:p>
            <a:r>
              <a:rPr lang="en-US" dirty="0" smtClean="0"/>
              <a:t>Must cite the Gif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05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picture</a:t>
            </a:r>
          </a:p>
          <a:p>
            <a:r>
              <a:rPr lang="en-US" dirty="0" smtClean="0"/>
              <a:t>Every fact</a:t>
            </a:r>
          </a:p>
          <a:p>
            <a:r>
              <a:rPr lang="en-US" dirty="0" smtClean="0"/>
              <a:t>Make sure it is credible sources </a:t>
            </a:r>
          </a:p>
          <a:p>
            <a:r>
              <a:rPr lang="en-US" dirty="0" smtClean="0"/>
              <a:t>Where did you find it?</a:t>
            </a:r>
          </a:p>
          <a:p>
            <a:r>
              <a:rPr lang="en-US" dirty="0" smtClean="0"/>
              <a:t>Made every source have </a:t>
            </a:r>
            <a:r>
              <a:rPr lang="en-US" smtClean="0"/>
              <a:t>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51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US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Ms. Jo and Mr. Gardner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11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Things to Know…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069848" y="1676409"/>
            <a:ext cx="4754880" cy="640080"/>
          </a:xfrm>
        </p:spPr>
        <p:txBody>
          <a:bodyPr/>
          <a:lstStyle/>
          <a:p>
            <a:r>
              <a:rPr lang="en-US" dirty="0" smtClean="0"/>
              <a:t>JO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69848" y="2235188"/>
            <a:ext cx="4754880" cy="3200400"/>
          </a:xfrm>
        </p:spPr>
        <p:txBody>
          <a:bodyPr/>
          <a:lstStyle/>
          <a:p>
            <a:r>
              <a:rPr lang="en-US" dirty="0" smtClean="0"/>
              <a:t>Lived in New York for a year</a:t>
            </a:r>
          </a:p>
          <a:p>
            <a:r>
              <a:rPr lang="en-US" dirty="0" smtClean="0"/>
              <a:t>Has a pet turtle</a:t>
            </a:r>
          </a:p>
          <a:p>
            <a:pPr lvl="1"/>
            <a:r>
              <a:rPr lang="en-US" dirty="0" smtClean="0"/>
              <a:t>Named Mr. Turtle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504214" y="1676409"/>
            <a:ext cx="4754880" cy="640080"/>
          </a:xfrm>
        </p:spPr>
        <p:txBody>
          <a:bodyPr/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504214" y="2235188"/>
            <a:ext cx="4754880" cy="3200400"/>
          </a:xfrm>
        </p:spPr>
        <p:txBody>
          <a:bodyPr/>
          <a:lstStyle/>
          <a:p>
            <a:r>
              <a:rPr lang="en-US" dirty="0" smtClean="0"/>
              <a:t>Coached WNBA athletes</a:t>
            </a:r>
          </a:p>
          <a:p>
            <a:r>
              <a:rPr lang="en-US" dirty="0" smtClean="0"/>
              <a:t>Is getting married this summer</a:t>
            </a:r>
            <a:endParaRPr lang="en-US" dirty="0"/>
          </a:p>
        </p:txBody>
      </p:sp>
      <p:pic>
        <p:nvPicPr>
          <p:cNvPr id="8" name="DSCN6021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44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4700" y="3500436"/>
            <a:ext cx="5562600" cy="312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4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66</TotalTime>
  <Words>410</Words>
  <Application>Microsoft Office PowerPoint</Application>
  <PresentationFormat>Widescreen</PresentationFormat>
  <Paragraphs>87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Century Gothic</vt:lpstr>
      <vt:lpstr>Garamond</vt:lpstr>
      <vt:lpstr>Office Theme</vt:lpstr>
      <vt:lpstr>Savon</vt:lpstr>
      <vt:lpstr>Title</vt:lpstr>
      <vt:lpstr>Introduction</vt:lpstr>
      <vt:lpstr>Cartoon Character </vt:lpstr>
      <vt:lpstr>Places</vt:lpstr>
      <vt:lpstr>Hobbies</vt:lpstr>
      <vt:lpstr>Gif</vt:lpstr>
      <vt:lpstr>Citation</vt:lpstr>
      <vt:lpstr>All About US</vt:lpstr>
      <vt:lpstr>Some Things to Know…</vt:lpstr>
      <vt:lpstr>Famous people trying to be us</vt:lpstr>
      <vt:lpstr>Oh the Places You’ll GO!</vt:lpstr>
      <vt:lpstr>What We Do</vt:lpstr>
      <vt:lpstr>Thank You for Viewing</vt:lpstr>
      <vt:lpstr>Works Cited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Einstein</dc:creator>
  <cp:lastModifiedBy>Einstein</cp:lastModifiedBy>
  <cp:revision>8</cp:revision>
  <dcterms:created xsi:type="dcterms:W3CDTF">2019-01-22T14:54:09Z</dcterms:created>
  <dcterms:modified xsi:type="dcterms:W3CDTF">2019-05-14T20:44:36Z</dcterms:modified>
</cp:coreProperties>
</file>